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832096"/>
            <a:ext cx="12001499" cy="530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 descr="White Color Images - Free Download on Freepik">
            <a:extLst>
              <a:ext uri="{FF2B5EF4-FFF2-40B4-BE49-F238E27FC236}">
                <a16:creationId xmlns:a16="http://schemas.microsoft.com/office/drawing/2014/main" id="{0C69D4A8-4963-A2A5-DD42-4967DE8E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00583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S Academy, Coimbatore - Apps on Google Play">
            <a:extLst>
              <a:ext uri="{FF2B5EF4-FFF2-40B4-BE49-F238E27FC236}">
                <a16:creationId xmlns:a16="http://schemas.microsoft.com/office/drawing/2014/main" id="{2D56B681-7F74-3A18-7FFC-D72E4E91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S Courseware">
            <a:extLst>
              <a:ext uri="{FF2B5EF4-FFF2-40B4-BE49-F238E27FC236}">
                <a16:creationId xmlns:a16="http://schemas.microsoft.com/office/drawing/2014/main" id="{C98EC101-ACCF-1DEF-978F-D05DA7A3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39" y="2533650"/>
            <a:ext cx="3395361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5274"/>
            <a:ext cx="12191999" cy="656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874"/>
            <a:ext cx="12191999" cy="5191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28874"/>
            <a:ext cx="12191999" cy="4429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874"/>
            <a:ext cx="12191999" cy="5191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IN" dirty="0"/>
              <a:t>v</a:t>
            </a:r>
            <a:endParaRPr dirty="0"/>
          </a:p>
        </p:txBody>
      </p:sp>
      <p:pic>
        <p:nvPicPr>
          <p:cNvPr id="2050" name="Picture 2" descr="SNS Courseware">
            <a:extLst>
              <a:ext uri="{FF2B5EF4-FFF2-40B4-BE49-F238E27FC236}">
                <a16:creationId xmlns:a16="http://schemas.microsoft.com/office/drawing/2014/main" id="{D5252DBC-6795-9ED8-51E2-4DF795B2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01" y="646452"/>
            <a:ext cx="42576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e Color Images - Free Download on Freepik">
            <a:extLst>
              <a:ext uri="{FF2B5EF4-FFF2-40B4-BE49-F238E27FC236}">
                <a16:creationId xmlns:a16="http://schemas.microsoft.com/office/drawing/2014/main" id="{62FD09D9-D706-7548-D1A2-C1E6C2B5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972">
            <a:off x="4757453" y="594039"/>
            <a:ext cx="8447830" cy="67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ite Color Images - Free Download on Freepik">
            <a:extLst>
              <a:ext uri="{FF2B5EF4-FFF2-40B4-BE49-F238E27FC236}">
                <a16:creationId xmlns:a16="http://schemas.microsoft.com/office/drawing/2014/main" id="{0F1BB9F4-34F3-511E-27FC-C465180C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00" y="4114800"/>
            <a:ext cx="3742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NS Courseware">
            <a:extLst>
              <a:ext uri="{FF2B5EF4-FFF2-40B4-BE49-F238E27FC236}">
                <a16:creationId xmlns:a16="http://schemas.microsoft.com/office/drawing/2014/main" id="{FD1E6E94-8DA1-7C70-DDD6-62496411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81" y="0"/>
            <a:ext cx="447325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y SNS Academy: A Fingerprint CBSE School in Coimbatore">
            <a:extLst>
              <a:ext uri="{FF2B5EF4-FFF2-40B4-BE49-F238E27FC236}">
                <a16:creationId xmlns:a16="http://schemas.microsoft.com/office/drawing/2014/main" id="{C303D486-ED6F-B625-0356-C5A69D6E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81" y="3059130"/>
            <a:ext cx="3643313" cy="37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4"/>
            <a:ext cx="12191999" cy="6410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4"/>
            <a:ext cx="12191999" cy="6715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</Words>
  <Application>Microsoft Office PowerPoint</Application>
  <PresentationFormat>Widescreen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Neeta Goswami</dc:creator>
  <cp:lastModifiedBy>Hari om</cp:lastModifiedBy>
  <cp:revision>1</cp:revision>
  <dcterms:created xsi:type="dcterms:W3CDTF">2023-07-04T12:08:32Z</dcterms:created>
  <dcterms:modified xsi:type="dcterms:W3CDTF">2023-07-04T12:15:04Z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2023-07-04T00:00:00Z</vt:filetime>
  </property>
</Properties>
</file>